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84" r:id="rId5"/>
    <p:sldId id="280" r:id="rId6"/>
    <p:sldId id="283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4759"/>
    <a:srgbClr val="1E72A7"/>
    <a:srgbClr val="256C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4654"/>
  </p:normalViewPr>
  <p:slideViewPr>
    <p:cSldViewPr snapToGrid="0">
      <p:cViewPr varScale="1">
        <p:scale>
          <a:sx n="149" d="100"/>
          <a:sy n="149" d="100"/>
        </p:scale>
        <p:origin x="6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55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92122C-133D-1FB8-BA54-8E1E46F3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A273F22-80A6-887E-AA66-1A0A9CE2D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29FD4A-EB8B-829E-8EFF-F5A5AE79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D30501-1A16-DCC6-3181-FBC7E638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D610381-1708-CF05-CFC0-35C9B1EB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037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0F44330-3861-4FF0-348C-A9A0A07FD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492006A-A709-DF7E-704B-810034984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6A5D9E8-FA16-04AA-1208-387F995F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CF84B2-553E-3D3B-8201-44EEFC46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03A9D39-C550-785A-A923-ECDB4260D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12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_Full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A03A0A-5732-A846-8D17-BBA28BF5F2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2DE2DE-65F4-944F-93A5-80C943871C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image here JPG/PNG/GIF</a:t>
            </a:r>
          </a:p>
        </p:txBody>
      </p:sp>
    </p:spTree>
    <p:extLst>
      <p:ext uri="{BB962C8B-B14F-4D97-AF65-F5344CB8AC3E}">
        <p14:creationId xmlns:p14="http://schemas.microsoft.com/office/powerpoint/2010/main" val="347480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3D2CC9-F36B-3201-F190-BFFDF347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9FD5D2-5F47-27C5-1024-350D1556D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3BD6F37-062E-D779-4CFE-51C0EC36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CCCC4D2-E8BB-7EE2-3AF5-4E262369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81E59-6081-E3C9-C788-8C0D8E16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1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8ED1A3-0CBD-9B17-F45D-BB15EB8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B4E66E-4943-6A78-B987-13FA25CAF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492CF9-8ADE-8673-8C34-3FAB3887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03323E-EE91-CB55-43A1-ACAC8577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651783-7324-890E-DF4F-D064EFA5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5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7CAFFB-17CD-0CE1-3081-5B68AFAB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AFE23C-AE7D-13C1-86ED-C0A219E7F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D24B3A1-5000-3CCF-F1A8-9AAA81670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D03A7C-EBF4-27CC-D4C3-39CC9F8F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CC2D71D-CA0D-E4DB-393E-48529FC1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AFDC86-DDC1-8407-B715-1F7ADC4B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4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A1B64F-B7CA-719B-724C-A3468F65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7FB57D4-9313-1F28-C187-296662EFF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B3C7D23-A08F-451D-D2AC-8CB2C28CE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14CA44C-B408-D728-9C02-BB4942F22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4026082-A7D7-7CD9-736E-923E5BF85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23E86B4-77E0-5F2A-7A3B-BB6ED0621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250EBAA-2090-09F7-6AED-EAD0B1EB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6262961-1A53-F908-212D-6EFD3763B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738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A05860-6BAD-263A-0AD3-355887165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21048EE-A225-2C00-19E4-767E56F9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ECF377B5-7E13-CD70-787C-FA82352B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0B8D926-E56C-6BBA-6129-1CCD7737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0985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6EF36E7-6E99-115D-A4F6-6105DAB2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B092EB2-5D5C-BB6F-E185-8FB6BA653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B2D57AA-A0C7-5643-877F-894B50AF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241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6EA716-F85A-F604-94CB-3A82CCE9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33079D-E19A-4E2D-CCD4-25EC21030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64D5DF4-1839-F8A6-44B8-67E7E8EBD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49FAB28-8DC8-A4E1-74BF-42BF3BC8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0A47261-696E-E5C5-8915-EBFEFD4C4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DC64689-E097-F871-0E20-6E9D907A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167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302959-EBD7-E2D1-AB65-F3BBD767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85A0FDC8-858E-9A7B-0A03-A8666000A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FA920F7-BD7D-60F7-D8CF-F768D5895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D79F2A-8341-3CD3-C907-F81F9845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7784B88-DF8C-3762-18AF-13BB4F41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1EF6A36-A6FD-E7A3-76FA-8994F88B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199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145C2DA-F0CE-64E2-CF2A-B1F90488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5C95EA0-92A1-A63A-F32A-FADEF862A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EEECC6E-ECC8-2910-1CB2-E7739C5EB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B19AB2-9D8D-4FFE-A2DF-B044881B3046}" type="datetimeFigureOut">
              <a:rPr lang="tr-TR" smtClean="0"/>
              <a:t>6.05.2024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91AFC87-C516-B50F-35E9-287479016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28FC328-5CEB-5521-D29B-2E933DEEF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755660-FA6F-490D-A6F2-C51107CF7D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068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6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svg"/><Relationship Id="rId11" Type="http://schemas.openxmlformats.org/officeDocument/2006/relationships/image" Target="../media/image9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6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5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dış mekan, gökyüzü, su, köprü içeren bir resim&#10;&#10;Açıklama otomatik olarak oluşturuldu">
            <a:extLst>
              <a:ext uri="{FF2B5EF4-FFF2-40B4-BE49-F238E27FC236}">
                <a16:creationId xmlns:a16="http://schemas.microsoft.com/office/drawing/2014/main" id="{80D098DA-3E98-1509-6FB7-F6E3DD3FE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700016"/>
          </a:xfrm>
          <a:prstGeom prst="rect">
            <a:avLst/>
          </a:prstGeom>
        </p:spPr>
      </p:pic>
      <p:pic>
        <p:nvPicPr>
          <p:cNvPr id="10" name="Resim 9" descr="mavi, ekran görüntüsü, meneviş mavisi, bulanıklık içeren bir resim&#10;&#10;Açıklama otomatik olarak oluşturuldu">
            <a:extLst>
              <a:ext uri="{FF2B5EF4-FFF2-40B4-BE49-F238E27FC236}">
                <a16:creationId xmlns:a16="http://schemas.microsoft.com/office/drawing/2014/main" id="{C9F55AD9-53DF-2175-CF9C-0A9E3C07C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3C5C1817-89A8-0694-25A0-2C571F87C460}"/>
              </a:ext>
            </a:extLst>
          </p:cNvPr>
          <p:cNvSpPr/>
          <p:nvPr/>
        </p:nvSpPr>
        <p:spPr>
          <a:xfrm>
            <a:off x="4256690" y="0"/>
            <a:ext cx="3720662" cy="377810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D60728BD-D29C-6833-59FB-B10F02E9C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73" y="751565"/>
            <a:ext cx="3297897" cy="281572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4885B29-BB76-421C-3502-32DE3C01C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0227" y="4052283"/>
            <a:ext cx="6651546" cy="95476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84E6D60-A138-5333-7A82-CFEB3E53A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6689" y="5952068"/>
            <a:ext cx="3720664" cy="4161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C26574A-A4C0-6AB4-10F0-C6C2747274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52581" y="2285413"/>
            <a:ext cx="1740178" cy="12214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7F3C6C0-E8D8-D6B1-90D2-11CEEE3E64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91568" y="3103347"/>
            <a:ext cx="2846907" cy="4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2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 descr="dış mekan, gökyüzü, su, köprü içeren bir resim&#10;&#10;Açıklama otomatik olarak oluşturuldu">
            <a:extLst>
              <a:ext uri="{FF2B5EF4-FFF2-40B4-BE49-F238E27FC236}">
                <a16:creationId xmlns:a16="http://schemas.microsoft.com/office/drawing/2014/main" id="{824E6A75-E5B3-559E-34AA-88824B428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52" t="31827" r="1" b="39939"/>
          <a:stretch/>
        </p:blipFill>
        <p:spPr>
          <a:xfrm>
            <a:off x="0" y="0"/>
            <a:ext cx="12192000" cy="90548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AED91F5-3BDC-05E0-D3FF-99C36F80E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745" y="6048273"/>
            <a:ext cx="12190509" cy="809727"/>
          </a:xfrm>
          <a:prstGeom prst="rect">
            <a:avLst/>
          </a:prstGeom>
        </p:spPr>
      </p:pic>
      <p:pic>
        <p:nvPicPr>
          <p:cNvPr id="17" name="Resim 16" descr="mavi, ekran görüntüsü, meneviş mavisi, bulanıklık içeren bir resim&#10;&#10;Açıklama otomatik olarak oluşturuldu">
            <a:extLst>
              <a:ext uri="{FF2B5EF4-FFF2-40B4-BE49-F238E27FC236}">
                <a16:creationId xmlns:a16="http://schemas.microsoft.com/office/drawing/2014/main" id="{BDC21006-45C5-EB5F-BDB4-F473B1E2B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4319" y="-5834318"/>
            <a:ext cx="905479" cy="12574118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BAA2B114-F824-CB7D-ABB4-E1C1216F4130}"/>
              </a:ext>
            </a:extLst>
          </p:cNvPr>
          <p:cNvSpPr/>
          <p:nvPr/>
        </p:nvSpPr>
        <p:spPr>
          <a:xfrm>
            <a:off x="448699" y="0"/>
            <a:ext cx="1834816" cy="162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42ECDEF4-5D26-3A13-C7A7-E69684244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1" y="24072"/>
            <a:ext cx="1626333" cy="13885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BB5777E-2348-BECA-949E-CF0335C08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43226" y="269702"/>
            <a:ext cx="3787452" cy="54365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CA9C4AA-1792-CF60-A34D-881B45DDC3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7737" y="237343"/>
            <a:ext cx="951866" cy="66813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F7E663-2389-5CEA-3D6D-CB10107B62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56159" y="237343"/>
            <a:ext cx="2382900" cy="3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4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024F8E6-07F2-5041-8ED9-B1283555E477}"/>
              </a:ext>
            </a:extLst>
          </p:cNvPr>
          <p:cNvSpPr/>
          <p:nvPr/>
        </p:nvSpPr>
        <p:spPr>
          <a:xfrm>
            <a:off x="0" y="3931967"/>
            <a:ext cx="12192000" cy="2933717"/>
          </a:xfrm>
          <a:prstGeom prst="rect">
            <a:avLst/>
          </a:prstGeom>
          <a:gradFill>
            <a:gsLst>
              <a:gs pos="0">
                <a:srgbClr val="EB4759">
                  <a:alpha val="9000"/>
                </a:srgbClr>
              </a:gs>
              <a:gs pos="31000">
                <a:srgbClr val="EB4759"/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Yer Tutucusu 3" descr="dış mekan, gökyüzü, ağaç, çiçek açmak içeren bir resim&#10;&#10;Açıklama otomatik olarak oluşturuldu">
            <a:extLst>
              <a:ext uri="{FF2B5EF4-FFF2-40B4-BE49-F238E27FC236}">
                <a16:creationId xmlns:a16="http://schemas.microsoft.com/office/drawing/2014/main" id="{EDC022CB-6B45-C7BE-1613-7E809D4528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11" r="5511"/>
          <a:stretch>
            <a:fillRect/>
          </a:stretch>
        </p:blipFill>
        <p:spPr>
          <a:xfrm>
            <a:off x="0" y="7684"/>
            <a:ext cx="12192000" cy="6858000"/>
          </a:xfrm>
        </p:spPr>
      </p:pic>
      <p:pic>
        <p:nvPicPr>
          <p:cNvPr id="13" name="Resim 12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804DF3D1-5557-E1B8-0A26-3F9A9911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299" y="307361"/>
            <a:ext cx="4044542" cy="345320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DBC1EE7-9EC5-3D63-4CEB-732F5AC0A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5290" y="4221144"/>
            <a:ext cx="3928713" cy="56393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3C14F09-74B4-A7E0-E47F-79DAAF30F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5290" y="5018715"/>
            <a:ext cx="1146397" cy="80468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40C252-9F0F-3535-400F-E3B219D25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06752" y="4996361"/>
            <a:ext cx="2606089" cy="4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40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83A9277C-AACB-564A-9AA6-40FF17FA9A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5284" b="52245"/>
          <a:stretch/>
        </p:blipFill>
        <p:spPr>
          <a:xfrm flipH="1">
            <a:off x="0" y="0"/>
            <a:ext cx="12192000" cy="1162494"/>
          </a:xfr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963E1012-74E1-EC7C-1A97-C89C72143D7A}"/>
              </a:ext>
            </a:extLst>
          </p:cNvPr>
          <p:cNvSpPr/>
          <p:nvPr/>
        </p:nvSpPr>
        <p:spPr>
          <a:xfrm>
            <a:off x="5054010" y="-814"/>
            <a:ext cx="2083981" cy="196347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7D25075F-A83F-8E79-A930-043CA1B43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7" b="31297"/>
          <a:stretch/>
        </p:blipFill>
        <p:spPr>
          <a:xfrm>
            <a:off x="0" y="-1"/>
            <a:ext cx="6209414" cy="1162495"/>
          </a:xfrm>
          <a:prstGeom prst="rect">
            <a:avLst/>
          </a:prstGeom>
        </p:spPr>
      </p:pic>
      <p:pic>
        <p:nvPicPr>
          <p:cNvPr id="4" name="Resim 3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5B5C9F72-227B-40FE-23B2-D43AD05BB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866" y="354169"/>
            <a:ext cx="1786269" cy="1525104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D9FAD5FA-B8EA-2DBF-E6F8-F11883D1D7E2}"/>
              </a:ext>
            </a:extLst>
          </p:cNvPr>
          <p:cNvSpPr/>
          <p:nvPr/>
        </p:nvSpPr>
        <p:spPr>
          <a:xfrm>
            <a:off x="0" y="6058668"/>
            <a:ext cx="12192000" cy="799332"/>
          </a:xfrm>
          <a:prstGeom prst="rect">
            <a:avLst/>
          </a:prstGeom>
          <a:solidFill>
            <a:srgbClr val="EB475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E0F43CB-6CA0-FBA3-D930-1FBF1E5EB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9739" y="6164361"/>
            <a:ext cx="3681107" cy="528388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48F0B63-5332-F6E8-C3F0-51766F0DB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419" y="6132463"/>
            <a:ext cx="2994136" cy="33487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5BD4B46-9A57-B528-CEC5-180D552B6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9" y="6479779"/>
            <a:ext cx="2899144" cy="2186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A8C787-3B83-7980-4FBC-2B360508E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57936" y="312038"/>
            <a:ext cx="1146397" cy="8046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C816F4-7DB0-EFBC-3FF7-04C3A57E0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47155" y="312038"/>
            <a:ext cx="2606089" cy="4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67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Yer Tutucusu 5" descr="gökyüzü, su, dış mekan, gece içeren bir resim&#10;&#10;Açıklama otomatik olarak oluşturuldu">
            <a:extLst>
              <a:ext uri="{FF2B5EF4-FFF2-40B4-BE49-F238E27FC236}">
                <a16:creationId xmlns:a16="http://schemas.microsoft.com/office/drawing/2014/main" id="{3ACA5709-0089-36B6-D4A7-93718528A7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b="4482"/>
          <a:stretch/>
        </p:blipFill>
        <p:spPr>
          <a:xfrm>
            <a:off x="0" y="0"/>
            <a:ext cx="12192000" cy="686674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24F8E6-07F2-5041-8ED9-B1283555E477}"/>
              </a:ext>
            </a:extLst>
          </p:cNvPr>
          <p:cNvSpPr/>
          <p:nvPr/>
        </p:nvSpPr>
        <p:spPr>
          <a:xfrm>
            <a:off x="2098158" y="6012823"/>
            <a:ext cx="10093842" cy="845177"/>
          </a:xfrm>
          <a:prstGeom prst="rect">
            <a:avLst/>
          </a:prstGeom>
          <a:gradFill>
            <a:gsLst>
              <a:gs pos="0">
                <a:srgbClr val="EB4759">
                  <a:alpha val="9000"/>
                </a:srgbClr>
              </a:gs>
              <a:gs pos="31000">
                <a:srgbClr val="EB4759"/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77DCB11-FFAE-1429-2B24-5C9FDEEA1608}"/>
              </a:ext>
            </a:extLst>
          </p:cNvPr>
          <p:cNvSpPr/>
          <p:nvPr/>
        </p:nvSpPr>
        <p:spPr>
          <a:xfrm>
            <a:off x="-21286" y="0"/>
            <a:ext cx="5968430" cy="6858000"/>
          </a:xfrm>
          <a:custGeom>
            <a:avLst/>
            <a:gdLst>
              <a:gd name="connsiteX0" fmla="*/ 0 w 3720662"/>
              <a:gd name="connsiteY0" fmla="*/ 0 h 6858000"/>
              <a:gd name="connsiteX1" fmla="*/ 3720662 w 3720662"/>
              <a:gd name="connsiteY1" fmla="*/ 0 h 6858000"/>
              <a:gd name="connsiteX2" fmla="*/ 3720662 w 3720662"/>
              <a:gd name="connsiteY2" fmla="*/ 6858000 h 6858000"/>
              <a:gd name="connsiteX3" fmla="*/ 0 w 3720662"/>
              <a:gd name="connsiteY3" fmla="*/ 6858000 h 6858000"/>
              <a:gd name="connsiteX4" fmla="*/ 0 w 3720662"/>
              <a:gd name="connsiteY4" fmla="*/ 0 h 6858000"/>
              <a:gd name="connsiteX0" fmla="*/ 0 w 5648699"/>
              <a:gd name="connsiteY0" fmla="*/ 0 h 6858000"/>
              <a:gd name="connsiteX1" fmla="*/ 5648699 w 5648699"/>
              <a:gd name="connsiteY1" fmla="*/ 0 h 6858000"/>
              <a:gd name="connsiteX2" fmla="*/ 3720662 w 5648699"/>
              <a:gd name="connsiteY2" fmla="*/ 6858000 h 6858000"/>
              <a:gd name="connsiteX3" fmla="*/ 0 w 5648699"/>
              <a:gd name="connsiteY3" fmla="*/ 6858000 h 6858000"/>
              <a:gd name="connsiteX4" fmla="*/ 0 w 5648699"/>
              <a:gd name="connsiteY4" fmla="*/ 0 h 6858000"/>
              <a:gd name="connsiteX0" fmla="*/ 0 w 5648699"/>
              <a:gd name="connsiteY0" fmla="*/ 0 h 6858000"/>
              <a:gd name="connsiteX1" fmla="*/ 5648699 w 5648699"/>
              <a:gd name="connsiteY1" fmla="*/ 0 h 6858000"/>
              <a:gd name="connsiteX2" fmla="*/ 1984011 w 5648699"/>
              <a:gd name="connsiteY2" fmla="*/ 6858000 h 6858000"/>
              <a:gd name="connsiteX3" fmla="*/ 0 w 5648699"/>
              <a:gd name="connsiteY3" fmla="*/ 6858000 h 6858000"/>
              <a:gd name="connsiteX4" fmla="*/ 0 w 5648699"/>
              <a:gd name="connsiteY4" fmla="*/ 0 h 6858000"/>
              <a:gd name="connsiteX0" fmla="*/ 0 w 5648699"/>
              <a:gd name="connsiteY0" fmla="*/ 0 h 6858000"/>
              <a:gd name="connsiteX1" fmla="*/ 5648699 w 5648699"/>
              <a:gd name="connsiteY1" fmla="*/ 0 h 6858000"/>
              <a:gd name="connsiteX2" fmla="*/ 2777908 w 5648699"/>
              <a:gd name="connsiteY2" fmla="*/ 6858000 h 6858000"/>
              <a:gd name="connsiteX3" fmla="*/ 0 w 5648699"/>
              <a:gd name="connsiteY3" fmla="*/ 6858000 h 6858000"/>
              <a:gd name="connsiteX4" fmla="*/ 0 w 564869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8699" h="6858000">
                <a:moveTo>
                  <a:pt x="0" y="0"/>
                </a:moveTo>
                <a:lnTo>
                  <a:pt x="5648699" y="0"/>
                </a:lnTo>
                <a:lnTo>
                  <a:pt x="2777908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DBC1EE7-9EC5-3D63-4CEB-732F5AC0A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0287" y="3571799"/>
            <a:ext cx="3556574" cy="510513"/>
          </a:xfrm>
          <a:prstGeom prst="rect">
            <a:avLst/>
          </a:prstGeom>
        </p:spPr>
      </p:pic>
      <p:pic>
        <p:nvPicPr>
          <p:cNvPr id="13" name="Resim 12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804DF3D1-5557-E1B8-0A26-3F9A99119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86" y="392421"/>
            <a:ext cx="3556574" cy="303657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E622AF0-25FB-DA59-4DA2-F7A866CBB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60" y="6218386"/>
            <a:ext cx="4407126" cy="3323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2D9B660-7CFA-8ACE-B4CB-0AF3AD24C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6768" y="6275015"/>
            <a:ext cx="2295525" cy="21907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E4775D7-74F7-0934-322B-8ECB7CD891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5350" y="4251954"/>
            <a:ext cx="1023099" cy="71813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40CE9F6-2E04-300E-4230-4A340CA79A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801" y="4760715"/>
            <a:ext cx="2539012" cy="4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824E6A75-E5B3-559E-34AA-88824B428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3" b="44693"/>
          <a:stretch/>
        </p:blipFill>
        <p:spPr>
          <a:xfrm>
            <a:off x="0" y="0"/>
            <a:ext cx="12192000" cy="90548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7AED91F5-3BDC-05E0-D3FF-99C36F80E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745" y="6048273"/>
            <a:ext cx="12190509" cy="809727"/>
          </a:xfrm>
          <a:prstGeom prst="rect">
            <a:avLst/>
          </a:prstGeom>
        </p:spPr>
      </p:pic>
      <p:pic>
        <p:nvPicPr>
          <p:cNvPr id="17" name="Resim 16" descr="mavi, ekran görüntüsü, meneviş mavisi, bulanıklık içeren bir resim&#10;&#10;Açıklama otomatik olarak oluşturuldu">
            <a:extLst>
              <a:ext uri="{FF2B5EF4-FFF2-40B4-BE49-F238E27FC236}">
                <a16:creationId xmlns:a16="http://schemas.microsoft.com/office/drawing/2014/main" id="{BDC21006-45C5-EB5F-BDB4-F473B1E2B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4321" y="-5834319"/>
            <a:ext cx="905479" cy="12574118"/>
          </a:xfrm>
          <a:prstGeom prst="rect">
            <a:avLst/>
          </a:prstGeom>
        </p:spPr>
      </p:pic>
      <p:sp>
        <p:nvSpPr>
          <p:cNvPr id="18" name="Dikdörtgen 17">
            <a:extLst>
              <a:ext uri="{FF2B5EF4-FFF2-40B4-BE49-F238E27FC236}">
                <a16:creationId xmlns:a16="http://schemas.microsoft.com/office/drawing/2014/main" id="{BAA2B114-F824-CB7D-ABB4-E1C1216F4130}"/>
              </a:ext>
            </a:extLst>
          </p:cNvPr>
          <p:cNvSpPr/>
          <p:nvPr/>
        </p:nvSpPr>
        <p:spPr>
          <a:xfrm>
            <a:off x="448699" y="0"/>
            <a:ext cx="1834816" cy="162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 descr="metin, yazı tipi, poster, grafik içeren bir resim&#10;&#10;Açıklama otomatik olarak oluşturuldu">
            <a:extLst>
              <a:ext uri="{FF2B5EF4-FFF2-40B4-BE49-F238E27FC236}">
                <a16:creationId xmlns:a16="http://schemas.microsoft.com/office/drawing/2014/main" id="{42ECDEF4-5D26-3A13-C7A7-E69684244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1" y="24072"/>
            <a:ext cx="1626333" cy="13885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BB5777E-2348-BECA-949E-CF0335C08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43226" y="269702"/>
            <a:ext cx="3787452" cy="54365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3F1455-B312-D3EE-1CCC-0140292C64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7737" y="237343"/>
            <a:ext cx="951866" cy="6681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E6DED7F-94A2-9515-D205-E0D8E59127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56159" y="237343"/>
            <a:ext cx="2382900" cy="3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67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0</Words>
  <Application>Microsoft Office PowerPoint</Application>
  <PresentationFormat>Geniş ekran</PresentationFormat>
  <Paragraphs>0</Paragraphs>
  <Slides>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ARDA AZMUŞ</dc:creator>
  <cp:lastModifiedBy>ARDA AZMUŞ</cp:lastModifiedBy>
  <cp:revision>6</cp:revision>
  <dcterms:created xsi:type="dcterms:W3CDTF">2024-04-04T06:08:57Z</dcterms:created>
  <dcterms:modified xsi:type="dcterms:W3CDTF">2024-05-06T13:10:57Z</dcterms:modified>
</cp:coreProperties>
</file>